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0" r:id="rId5"/>
    <p:sldId id="261" r:id="rId6"/>
    <p:sldId id="263" r:id="rId7"/>
    <p:sldId id="262" r:id="rId8"/>
    <p:sldId id="266" r:id="rId9"/>
    <p:sldId id="267" r:id="rId10"/>
    <p:sldId id="269" r:id="rId11"/>
    <p:sldId id="268" r:id="rId12"/>
    <p:sldId id="270" r:id="rId13"/>
    <p:sldId id="271" r:id="rId14"/>
    <p:sldId id="272" r:id="rId15"/>
    <p:sldId id="274" r:id="rId16"/>
    <p:sldId id="276" r:id="rId17"/>
    <p:sldId id="275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0" autoAdjust="0"/>
    <p:restoredTop sz="94611" autoAdjust="0"/>
  </p:normalViewPr>
  <p:slideViewPr>
    <p:cSldViewPr showGuides="1">
      <p:cViewPr varScale="1">
        <p:scale>
          <a:sx n="80" d="100"/>
          <a:sy n="80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0687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743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906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466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169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178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2550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693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082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14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86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8AE1C-2399-4E77-B987-578C94182F28}" type="datetimeFigureOut">
              <a:rPr lang="de-AT" smtClean="0"/>
              <a:t>06.04.2014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E131-3FAD-4C61-806C-E4C94F68DB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158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group.at/innovation/news/detail/qr-codes-im-unterricht.html" TargetMode="External"/><Relationship Id="rId2" Type="http://schemas.openxmlformats.org/officeDocument/2006/relationships/hyperlink" Target="http://de.wikipedia.org/wiki/QR_Co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bilemoodle.org/development/momo18/course/view.php?id=9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digitaleschultasche.cc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oqr.me/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qrcode.kaywa.com/" TargetMode="External"/><Relationship Id="rId4" Type="http://schemas.openxmlformats.org/officeDocument/2006/relationships/hyperlink" Target="https://www.the-qrcode-generator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59632" y="5373216"/>
            <a:ext cx="6400800" cy="864096"/>
          </a:xfrm>
        </p:spPr>
        <p:txBody>
          <a:bodyPr>
            <a:normAutofit/>
          </a:bodyPr>
          <a:lstStyle/>
          <a:p>
            <a:r>
              <a:rPr lang="de-AT" sz="4400" b="1" dirty="0" smtClean="0">
                <a:solidFill>
                  <a:schemeClr val="tx1"/>
                </a:solidFill>
              </a:rPr>
              <a:t>Herzlich willkommen!</a:t>
            </a:r>
            <a:endParaRPr lang="de-AT" sz="4400" b="1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51520" y="33265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4800" b="1" dirty="0" smtClean="0"/>
              <a:t>QR-Codes im Unterricht</a:t>
            </a:r>
            <a:endParaRPr lang="de-AT" sz="4800" b="1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9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/>
              <a:t>Projektschritte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SchülerInnen</a:t>
            </a:r>
            <a:r>
              <a:rPr lang="de-AT" dirty="0" smtClean="0"/>
              <a:t> </a:t>
            </a:r>
            <a:r>
              <a:rPr lang="de-AT" b="1" dirty="0" smtClean="0"/>
              <a:t>MÜSSEN</a:t>
            </a:r>
            <a:r>
              <a:rPr lang="de-AT" dirty="0" smtClean="0"/>
              <a:t> ihre Handys in die Schule mitbringen und einschalten.</a:t>
            </a:r>
          </a:p>
          <a:p>
            <a:r>
              <a:rPr lang="de-AT" dirty="0" smtClean="0"/>
              <a:t>gemeinsam die benötigten APPS installieren </a:t>
            </a:r>
            <a:r>
              <a:rPr lang="de-AT" b="1" dirty="0" smtClean="0">
                <a:solidFill>
                  <a:srgbClr val="FF0000"/>
                </a:solidFill>
              </a:rPr>
              <a:t>und Test durchführen, ob die vorbereiteten QR Codes richtig gelesen und erkannt </a:t>
            </a:r>
            <a:r>
              <a:rPr lang="de-AT" b="1" smtClean="0">
                <a:solidFill>
                  <a:srgbClr val="FF0000"/>
                </a:solidFill>
              </a:rPr>
              <a:t>werden (Insbesondere </a:t>
            </a:r>
            <a:r>
              <a:rPr lang="de-AT" b="1" dirty="0" smtClean="0">
                <a:solidFill>
                  <a:srgbClr val="FF0000"/>
                </a:solidFill>
              </a:rPr>
              <a:t>QR Codes für </a:t>
            </a:r>
            <a:r>
              <a:rPr lang="de-AT" b="1" smtClean="0">
                <a:solidFill>
                  <a:srgbClr val="FF0000"/>
                </a:solidFill>
              </a:rPr>
              <a:t>GEO Koordinaten!!)</a:t>
            </a:r>
            <a:r>
              <a:rPr lang="de-AT" smtClean="0"/>
              <a:t>.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24279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/>
              <a:t>Vorbereitungsarbeiten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215310"/>
          </a:xfrm>
        </p:spPr>
        <p:txBody>
          <a:bodyPr>
            <a:normAutofit/>
          </a:bodyPr>
          <a:lstStyle/>
          <a:p>
            <a:r>
              <a:rPr lang="de-AT" sz="2400" dirty="0" smtClean="0"/>
              <a:t>QR Codes für den APP Test auf den Schülerhandys erstellen</a:t>
            </a:r>
          </a:p>
          <a:p>
            <a:r>
              <a:rPr lang="de-AT" sz="2400" dirty="0" smtClean="0"/>
              <a:t>Route </a:t>
            </a:r>
            <a:r>
              <a:rPr lang="de-AT" sz="2400" dirty="0"/>
              <a:t>festlegen</a:t>
            </a:r>
          </a:p>
          <a:p>
            <a:r>
              <a:rPr lang="de-AT" sz="2400" dirty="0"/>
              <a:t>Koordinaten markanter Punkte (Gebäude, Denkmäler, ..,) </a:t>
            </a:r>
            <a:r>
              <a:rPr lang="de-AT" sz="2400" dirty="0" smtClean="0"/>
              <a:t>bestimmen</a:t>
            </a:r>
          </a:p>
          <a:p>
            <a:r>
              <a:rPr lang="de-AT" sz="2400" dirty="0"/>
              <a:t>QR Code für die Koordinaten </a:t>
            </a:r>
            <a:r>
              <a:rPr lang="de-AT" sz="2400" dirty="0" smtClean="0"/>
              <a:t>erstellen</a:t>
            </a:r>
          </a:p>
          <a:p>
            <a:r>
              <a:rPr lang="de-AT" sz="2400" dirty="0"/>
              <a:t>Fragen zu den einzelnen Punkten </a:t>
            </a:r>
            <a:r>
              <a:rPr lang="de-AT" sz="2400" dirty="0" smtClean="0"/>
              <a:t>erstellen</a:t>
            </a:r>
          </a:p>
          <a:p>
            <a:r>
              <a:rPr lang="de-AT" sz="2400" dirty="0"/>
              <a:t>QR Code für die einzelnen Fragen erstellen</a:t>
            </a:r>
          </a:p>
          <a:p>
            <a:r>
              <a:rPr lang="de-AT" sz="2400" dirty="0" smtClean="0"/>
              <a:t>Etiketten mit den QR Codes drucken</a:t>
            </a:r>
          </a:p>
          <a:p>
            <a:r>
              <a:rPr lang="de-AT" sz="2400" dirty="0" smtClean="0"/>
              <a:t>Etiketten an den markanten Punkten (versteckt) anbringen</a:t>
            </a:r>
          </a:p>
          <a:p>
            <a:r>
              <a:rPr lang="de-AT" sz="2400" dirty="0"/>
              <a:t>Handout für die </a:t>
            </a:r>
            <a:r>
              <a:rPr lang="de-AT" sz="2400" dirty="0" err="1"/>
              <a:t>SchülerInnen</a:t>
            </a:r>
            <a:r>
              <a:rPr lang="de-AT" sz="2400" dirty="0"/>
              <a:t> erstellen</a:t>
            </a:r>
          </a:p>
        </p:txBody>
      </p:sp>
    </p:spTree>
    <p:extLst>
      <p:ext uri="{BB962C8B-B14F-4D97-AF65-F5344CB8AC3E}">
        <p14:creationId xmlns:p14="http://schemas.microsoft.com/office/powerpoint/2010/main" val="2198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QR-Code TEST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 smtClean="0"/>
              <a:t>Text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smtClean="0"/>
              <a:t>URL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dirty="0" smtClean="0"/>
              <a:t>GEO Ortsangabe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060848"/>
            <a:ext cx="149154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98" y="4149080"/>
            <a:ext cx="1555887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2060848"/>
            <a:ext cx="1368151" cy="140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61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b="1" dirty="0"/>
              <a:t>Ein Probelauf ist unerlässlich. Erst die Praxis offenbart die Tücken der Details.</a:t>
            </a:r>
          </a:p>
        </p:txBody>
      </p:sp>
    </p:spTree>
    <p:extLst>
      <p:ext uri="{BB962C8B-B14F-4D97-AF65-F5344CB8AC3E}">
        <p14:creationId xmlns:p14="http://schemas.microsoft.com/office/powerpoint/2010/main" val="41087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78016" y="692696"/>
            <a:ext cx="678320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4400" b="1" smtClean="0"/>
              <a:t>mein Tipp:</a:t>
            </a:r>
          </a:p>
          <a:p>
            <a:pPr algn="ctr"/>
            <a:endParaRPr lang="de-AT" sz="4400" b="1" dirty="0" smtClean="0"/>
          </a:p>
          <a:p>
            <a:pPr algn="ctr"/>
            <a:r>
              <a:rPr lang="de-AT" sz="4400" b="1" dirty="0" smtClean="0"/>
              <a:t>Kombinieren Sie das Projekt</a:t>
            </a:r>
          </a:p>
          <a:p>
            <a:pPr algn="ctr"/>
            <a:r>
              <a:rPr lang="de-AT" sz="4400" b="1" dirty="0" smtClean="0"/>
              <a:t>mit GEOCACHING</a:t>
            </a:r>
          </a:p>
          <a:p>
            <a:pPr algn="ctr"/>
            <a:r>
              <a:rPr lang="de-AT" sz="4400" b="1" dirty="0" smtClean="0"/>
              <a:t>und ein Wandertag</a:t>
            </a:r>
          </a:p>
          <a:p>
            <a:pPr algn="ctr"/>
            <a:r>
              <a:rPr lang="de-AT" sz="4400" b="1" dirty="0" smtClean="0"/>
              <a:t> wird zu einet tollen</a:t>
            </a:r>
            <a:br>
              <a:rPr lang="de-AT" sz="4400" b="1" dirty="0" smtClean="0"/>
            </a:br>
            <a:r>
              <a:rPr lang="de-AT" sz="4400" b="1" dirty="0" smtClean="0"/>
              <a:t>Ergänzung Ihres Unterrichts.</a:t>
            </a:r>
            <a:endParaRPr lang="de-AT" sz="4400" b="1" dirty="0"/>
          </a:p>
        </p:txBody>
      </p:sp>
    </p:spTree>
    <p:extLst>
      <p:ext uri="{BB962C8B-B14F-4D97-AF65-F5344CB8AC3E}">
        <p14:creationId xmlns:p14="http://schemas.microsoft.com/office/powerpoint/2010/main" val="390405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/>
              <a:t>Weiter Informationen und Links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70584"/>
            <a:ext cx="8229600" cy="2116832"/>
          </a:xfrm>
        </p:spPr>
        <p:txBody>
          <a:bodyPr/>
          <a:lstStyle/>
          <a:p>
            <a:r>
              <a:rPr lang="de-AT" b="1" dirty="0" smtClean="0">
                <a:hlinkClick r:id="rId2"/>
              </a:rPr>
              <a:t>Auf Wikipedia</a:t>
            </a:r>
            <a:endParaRPr lang="de-AT" b="1" dirty="0" smtClean="0"/>
          </a:p>
          <a:p>
            <a:r>
              <a:rPr lang="de-AT" b="1" dirty="0" smtClean="0">
                <a:hlinkClick r:id="rId3"/>
              </a:rPr>
              <a:t>Auf edugroup.at</a:t>
            </a:r>
            <a:endParaRPr lang="de-AT" b="1" dirty="0" smtClean="0"/>
          </a:p>
          <a:p>
            <a:r>
              <a:rPr lang="de-AT" b="1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/>
              </a:rPr>
              <a:t>Auf mobilemoodle.org</a:t>
            </a:r>
            <a:r>
              <a:rPr lang="de-A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AT" b="1" dirty="0" smtClean="0"/>
              <a:t>(als Gast anmelden)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8987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/>
              <a:t>Zu den Unterlagen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de-AT" b="1" dirty="0" smtClean="0">
                <a:hlinkClick r:id="rId2"/>
              </a:rPr>
              <a:t>www.digitaleschultasche.cc</a:t>
            </a: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/>
            </a:r>
            <a:br>
              <a:rPr lang="de-AT" b="1" dirty="0" smtClean="0"/>
            </a:br>
            <a:endParaRPr lang="de-AT" b="1" dirty="0" smtClean="0"/>
          </a:p>
          <a:p>
            <a:pPr marL="0" indent="0">
              <a:buNone/>
            </a:pPr>
            <a:r>
              <a:rPr lang="de-AT" b="1" dirty="0"/>
              <a:t/>
            </a:r>
            <a:br>
              <a:rPr lang="de-AT" b="1" dirty="0"/>
            </a:br>
            <a:endParaRPr lang="de-AT" b="1" dirty="0" smtClean="0"/>
          </a:p>
          <a:p>
            <a:r>
              <a:rPr lang="de-AT" b="1" dirty="0" smtClean="0"/>
              <a:t>Dateien können hier heruntergeladen werden</a:t>
            </a:r>
            <a:endParaRPr lang="de-AT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43053"/>
            <a:ext cx="24288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13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12112" y="260648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7200" b="1" dirty="0" smtClean="0"/>
              <a:t>Danke für Ihre Aufmerksamkeit</a:t>
            </a:r>
            <a:endParaRPr lang="de-AT" sz="72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348880"/>
            <a:ext cx="50482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091374" cy="648072"/>
          </a:xfrm>
        </p:spPr>
        <p:txBody>
          <a:bodyPr>
            <a:normAutofit fontScale="90000"/>
          </a:bodyPr>
          <a:lstStyle/>
          <a:p>
            <a:r>
              <a:rPr lang="de-AT" b="1" dirty="0" smtClean="0"/>
              <a:t>Benötigte Hardware</a:t>
            </a:r>
            <a:endParaRPr lang="de-AT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640960" cy="1752600"/>
          </a:xfrm>
        </p:spPr>
        <p:txBody>
          <a:bodyPr>
            <a:normAutofit/>
          </a:bodyPr>
          <a:lstStyle/>
          <a:p>
            <a:r>
              <a:rPr lang="de-AT" dirty="0" smtClean="0">
                <a:solidFill>
                  <a:schemeClr val="tx1"/>
                </a:solidFill>
              </a:rPr>
              <a:t>ein „mobile Device“</a:t>
            </a:r>
          </a:p>
          <a:p>
            <a:r>
              <a:rPr lang="de-AT" dirty="0" smtClean="0">
                <a:solidFill>
                  <a:schemeClr val="tx1"/>
                </a:solidFill>
              </a:rPr>
              <a:t>Smartphone oder Tablet PC</a:t>
            </a:r>
            <a:br>
              <a:rPr lang="de-AT" dirty="0" smtClean="0">
                <a:solidFill>
                  <a:schemeClr val="tx1"/>
                </a:solidFill>
              </a:rPr>
            </a:br>
            <a:r>
              <a:rPr lang="de-AT" dirty="0" smtClean="0">
                <a:solidFill>
                  <a:schemeClr val="tx1"/>
                </a:solidFill>
              </a:rPr>
              <a:t>(idealerweise mit Internetzugang)</a:t>
            </a:r>
          </a:p>
          <a:p>
            <a:pPr algn="l"/>
            <a:endParaRPr lang="de-AT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31432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24" y="4261469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10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empfohlene Software und Links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>
                <a:hlinkClick r:id="" action="ppaction://hlinkshowjump?jump=nextslide"/>
              </a:rPr>
              <a:t>Zum Erstellen von QR Codes</a:t>
            </a:r>
            <a:endParaRPr lang="de-AT" dirty="0" smtClean="0"/>
          </a:p>
          <a:p>
            <a:r>
              <a:rPr lang="de-AT" dirty="0" smtClean="0">
                <a:hlinkClick r:id="rId2" action="ppaction://hlinksldjump"/>
              </a:rPr>
              <a:t>zum Entschlüsseln der QR Codes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358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40960" cy="1470025"/>
          </a:xfrm>
        </p:spPr>
        <p:txBody>
          <a:bodyPr>
            <a:normAutofit/>
          </a:bodyPr>
          <a:lstStyle/>
          <a:p>
            <a:r>
              <a:rPr lang="de-AT" b="1" dirty="0" smtClean="0"/>
              <a:t>Zum Erstellen der QR Codes:</a:t>
            </a:r>
            <a:br>
              <a:rPr lang="de-AT" b="1" dirty="0" smtClean="0"/>
            </a:br>
            <a:r>
              <a:rPr lang="de-AT" b="1" dirty="0" smtClean="0"/>
              <a:t>Webbrowser und Internetzugang</a:t>
            </a:r>
            <a:endParaRPr lang="de-AT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96852"/>
            <a:ext cx="2376264" cy="237626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24745" y="4993568"/>
            <a:ext cx="871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600" b="1" dirty="0" smtClean="0">
                <a:hlinkClick r:id="rId3"/>
              </a:rPr>
              <a:t>http://goqr.me</a:t>
            </a:r>
            <a:endParaRPr lang="de-AT" sz="3600" b="1" dirty="0" smtClean="0"/>
          </a:p>
          <a:p>
            <a:pPr algn="ctr"/>
            <a:r>
              <a:rPr lang="de-AT" sz="3600" b="1" dirty="0" smtClean="0">
                <a:hlinkClick r:id="rId4"/>
              </a:rPr>
              <a:t>https</a:t>
            </a:r>
            <a:r>
              <a:rPr lang="de-AT" sz="3600" b="1" dirty="0">
                <a:hlinkClick r:id="rId4"/>
              </a:rPr>
              <a:t>://www.the-qrcode-generator.com</a:t>
            </a:r>
            <a:r>
              <a:rPr lang="de-AT" sz="3600" b="1" dirty="0" smtClean="0">
                <a:hlinkClick r:id="rId4"/>
              </a:rPr>
              <a:t>/</a:t>
            </a:r>
            <a:endParaRPr lang="de-AT" sz="3600" b="1" dirty="0" smtClean="0"/>
          </a:p>
          <a:p>
            <a:pPr algn="ctr"/>
            <a:r>
              <a:rPr lang="en-US" sz="2800" b="1" dirty="0">
                <a:hlinkClick r:id="rId5"/>
              </a:rPr>
              <a:t>QR Code Reader </a:t>
            </a:r>
            <a:r>
              <a:rPr lang="en-US" sz="2800" b="1" dirty="0" smtClean="0">
                <a:hlinkClick r:id="rId5"/>
              </a:rPr>
              <a:t>von </a:t>
            </a:r>
            <a:r>
              <a:rPr lang="en-US" sz="2800" b="1" dirty="0" err="1" smtClean="0">
                <a:hlinkClick r:id="rId5"/>
              </a:rPr>
              <a:t>Kaywa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Registrierung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erforderlich</a:t>
            </a:r>
            <a:r>
              <a:rPr lang="en-US" sz="2800" b="1" dirty="0" smtClean="0"/>
              <a:t>)</a:t>
            </a:r>
            <a:endParaRPr lang="de-AT" sz="28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852" y="1916832"/>
            <a:ext cx="2664296" cy="266429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024844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8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 fontScale="90000"/>
          </a:bodyPr>
          <a:lstStyle/>
          <a:p>
            <a:pPr>
              <a:tabLst>
                <a:tab pos="5473700" algn="l"/>
              </a:tabLst>
            </a:pPr>
            <a:r>
              <a:rPr lang="de-AT" b="1" dirty="0" smtClean="0"/>
              <a:t>Gratis Software zum entschlüsseln der QR Codes am „mobile </a:t>
            </a:r>
            <a:r>
              <a:rPr lang="de-AT" b="1" dirty="0" err="1" smtClean="0"/>
              <a:t>device</a:t>
            </a:r>
            <a:r>
              <a:rPr lang="de-AT" b="1" dirty="0" smtClean="0"/>
              <a:t>“</a:t>
            </a:r>
            <a:endParaRPr lang="de-AT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475347" y="2636912"/>
            <a:ext cx="26642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AT" sz="4000" b="1" dirty="0" smtClean="0"/>
          </a:p>
          <a:p>
            <a:endParaRPr lang="de-AT" b="1" dirty="0"/>
          </a:p>
          <a:p>
            <a:endParaRPr lang="de-AT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649" y="3140968"/>
            <a:ext cx="2757775" cy="27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9256" cy="1944216"/>
          </a:xfrm>
        </p:spPr>
        <p:txBody>
          <a:bodyPr>
            <a:normAutofit fontScale="90000"/>
          </a:bodyPr>
          <a:lstStyle/>
          <a:p>
            <a:r>
              <a:rPr lang="de-AT" b="1" dirty="0" smtClean="0"/>
              <a:t>Alternative QR Code </a:t>
            </a:r>
            <a:r>
              <a:rPr lang="de-AT" b="1" dirty="0" smtClean="0">
                <a:solidFill>
                  <a:srgbClr val="FF0000"/>
                </a:solidFill>
              </a:rPr>
              <a:t>Reader und </a:t>
            </a:r>
            <a:r>
              <a:rPr lang="de-AT" b="1" dirty="0" err="1" smtClean="0">
                <a:solidFill>
                  <a:srgbClr val="FF0000"/>
                </a:solidFill>
              </a:rPr>
              <a:t>Creator</a:t>
            </a: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>für alle Android Geräte (gratis)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4525963"/>
          </a:xfrm>
        </p:spPr>
        <p:txBody>
          <a:bodyPr/>
          <a:lstStyle/>
          <a:p>
            <a:r>
              <a:rPr lang="de-AT" b="1" dirty="0" smtClean="0"/>
              <a:t>Easy QR Code Toolbox</a:t>
            </a: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356992"/>
            <a:ext cx="3035061" cy="303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1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b="1" dirty="0" smtClean="0"/>
              <a:t>Um QR Codes aus Dokumenten einzulesen: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 smtClean="0"/>
              <a:t>gratis Software: </a:t>
            </a:r>
            <a:r>
              <a:rPr lang="de-AT" dirty="0" err="1" smtClean="0"/>
              <a:t>bc</a:t>
            </a:r>
            <a:r>
              <a:rPr lang="de-AT" dirty="0" smtClean="0"/>
              <a:t>-tester für WINDOWS PCs</a:t>
            </a: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00" y="2420888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smtClean="0"/>
              <a:t>Fächerübergreifendes Projekt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 lnSpcReduction="10000"/>
          </a:bodyPr>
          <a:lstStyle/>
          <a:p>
            <a:r>
              <a:rPr lang="de-AT" b="1" dirty="0" smtClean="0">
                <a:solidFill>
                  <a:srgbClr val="3333FF"/>
                </a:solidFill>
              </a:rPr>
              <a:t>Geografie: </a:t>
            </a:r>
            <a:r>
              <a:rPr lang="de-AT" dirty="0" smtClean="0"/>
              <a:t>GEO Koordinaten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Mathematik: </a:t>
            </a:r>
            <a:r>
              <a:rPr lang="de-AT" dirty="0" smtClean="0"/>
              <a:t>Umrechnung von Koordinaten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Physik: </a:t>
            </a:r>
            <a:r>
              <a:rPr lang="de-AT" dirty="0" smtClean="0"/>
              <a:t>Satelliten, </a:t>
            </a:r>
            <a:r>
              <a:rPr lang="de-AT" dirty="0" err="1" smtClean="0"/>
              <a:t>Navigationsysteme</a:t>
            </a:r>
            <a:r>
              <a:rPr lang="de-AT" dirty="0" smtClean="0"/>
              <a:t>, Handyortung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INFO: </a:t>
            </a:r>
            <a:r>
              <a:rPr lang="de-AT" dirty="0" smtClean="0"/>
              <a:t>EXCEL (Koordinatenumrechnung), Handyortung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Geschichte: </a:t>
            </a:r>
            <a:r>
              <a:rPr lang="de-AT" dirty="0" smtClean="0"/>
              <a:t>…..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Biologie: </a:t>
            </a:r>
            <a:r>
              <a:rPr lang="de-AT" dirty="0" smtClean="0"/>
              <a:t>…..</a:t>
            </a:r>
          </a:p>
          <a:p>
            <a:r>
              <a:rPr lang="de-AT" b="1" dirty="0" smtClean="0">
                <a:solidFill>
                  <a:srgbClr val="3333FF"/>
                </a:solidFill>
              </a:rPr>
              <a:t>…</a:t>
            </a:r>
            <a:endParaRPr lang="de-AT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AT" b="1" dirty="0" smtClean="0"/>
              <a:t>Projekt am Beispiel</a:t>
            </a:r>
            <a:br>
              <a:rPr lang="de-AT" b="1" dirty="0" smtClean="0"/>
            </a:br>
            <a:r>
              <a:rPr lang="de-AT" b="1" dirty="0" smtClean="0"/>
              <a:t>Stadtrundgang durch Hall in Tirol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5370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Office PowerPoint</Application>
  <PresentationFormat>Bildschirmpräsentation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PowerPoint-Präsentation</vt:lpstr>
      <vt:lpstr>Benötigte Hardware</vt:lpstr>
      <vt:lpstr>empfohlene Software und Links</vt:lpstr>
      <vt:lpstr>Zum Erstellen der QR Codes: Webbrowser und Internetzugang</vt:lpstr>
      <vt:lpstr>Gratis Software zum entschlüsseln der QR Codes am „mobile device“</vt:lpstr>
      <vt:lpstr>Alternative QR Code Reader und Creator für alle Android Geräte (gratis)</vt:lpstr>
      <vt:lpstr>Um QR Codes aus Dokumenten einzulesen:</vt:lpstr>
      <vt:lpstr>Fächerübergreifendes Projekt</vt:lpstr>
      <vt:lpstr>Projekt am Beispiel Stadtrundgang durch Hall in Tirol</vt:lpstr>
      <vt:lpstr>Projektschritte</vt:lpstr>
      <vt:lpstr>Vorbereitungsarbeiten</vt:lpstr>
      <vt:lpstr>QR-Code TEST</vt:lpstr>
      <vt:lpstr>Ein Probelauf ist unerlässlich. Erst die Praxis offenbart die Tücken der Details.</vt:lpstr>
      <vt:lpstr>PowerPoint-Präsentation</vt:lpstr>
      <vt:lpstr>Weiter Informationen und Links</vt:lpstr>
      <vt:lpstr>Zu den Unterlagen</vt:lpstr>
      <vt:lpstr>PowerPoint-Präsentation</vt:lpstr>
    </vt:vector>
  </TitlesOfParts>
  <Company>Willburger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Wolfgang</dc:creator>
  <cp:lastModifiedBy>Wolfgang</cp:lastModifiedBy>
  <cp:revision>40</cp:revision>
  <cp:lastPrinted>2014-04-06T06:54:53Z</cp:lastPrinted>
  <dcterms:created xsi:type="dcterms:W3CDTF">2014-03-30T10:08:55Z</dcterms:created>
  <dcterms:modified xsi:type="dcterms:W3CDTF">2014-04-07T03:37:35Z</dcterms:modified>
</cp:coreProperties>
</file>